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80E7F8-B37B-426B-ABDB-161219532A8B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497F7C2-87D2-417B-8927-5B58BE742D4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Leukemia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Ashlynn</a:t>
            </a:r>
            <a:r>
              <a:rPr lang="en-US" dirty="0" smtClean="0"/>
              <a:t> Hill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Karyotype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 descr="karyoty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371600"/>
            <a:ext cx="6378123" cy="4903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bnormaliti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8084117" cy="4230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genetic consoler, I would recommend that Patrice gets a stem cell transplant after chemotherapy. I would suggest getting bone marrow from a volunteer who has a matching stem cell, so that way their hopes are not held high with the possibility to be disappointed of having another offspring.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Patrice Thompson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year who is battling leukemia.</a:t>
            </a:r>
          </a:p>
          <a:p>
            <a:r>
              <a:rPr lang="en-US" dirty="0" smtClean="0"/>
              <a:t>The doctors suggest a bone marrow transplants for a long term survival.</a:t>
            </a:r>
          </a:p>
          <a:p>
            <a:r>
              <a:rPr lang="en-US" dirty="0" smtClean="0"/>
              <a:t>Neither parents have matching bone marrows.</a:t>
            </a:r>
          </a:p>
          <a:p>
            <a:r>
              <a:rPr lang="en-US" dirty="0" smtClean="0"/>
              <a:t>The parents consult with a genetic consoler and a reproductive specialist to discuss the possibilities of having another child to have matching bone marrow.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cancer in the blood cells.</a:t>
            </a:r>
          </a:p>
          <a:p>
            <a:r>
              <a:rPr lang="en-US" dirty="0" smtClean="0"/>
              <a:t>It starts in the bone marrow. </a:t>
            </a:r>
          </a:p>
          <a:p>
            <a:r>
              <a:rPr lang="en-US" dirty="0" smtClean="0"/>
              <a:t>Leukemia is abnormal white blood cells, which are produced within the bone marrow.</a:t>
            </a:r>
          </a:p>
          <a:p>
            <a:r>
              <a:rPr lang="en-US" dirty="0" smtClean="0"/>
              <a:t>They are not like normal blood cells. They grow faster then they should and do not stop growing when they should.</a:t>
            </a:r>
          </a:p>
          <a:p>
            <a:endParaRPr lang="en-US" dirty="0"/>
          </a:p>
        </p:txBody>
      </p:sp>
      <p:pic>
        <p:nvPicPr>
          <p:cNvPr id="7" name="Content Placeholder 6" descr="Normal vs. Leukem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2743200"/>
            <a:ext cx="3327400" cy="243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it can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Overtime it can cause anemia, bleeding, and infections.</a:t>
            </a:r>
          </a:p>
          <a:p>
            <a:r>
              <a:rPr lang="en-US" dirty="0" smtClean="0"/>
              <a:t>It can also spread to the lymph nodes and other organs, causing swelling and pain.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r>
              <a:rPr lang="en-US" dirty="0" smtClean="0"/>
              <a:t>Are There Different Types?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38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ALL</a:t>
            </a:r>
          </a:p>
          <a:p>
            <a:pPr lvl="1"/>
            <a:r>
              <a:rPr lang="en-US" dirty="0" smtClean="0"/>
              <a:t>Most common in children.</a:t>
            </a:r>
          </a:p>
          <a:p>
            <a:pPr lvl="1"/>
            <a:r>
              <a:rPr lang="en-US" dirty="0" smtClean="0"/>
              <a:t>Acute Lymphoblastic Leukemia</a:t>
            </a:r>
          </a:p>
          <a:p>
            <a:pPr lvl="1"/>
            <a:r>
              <a:rPr lang="en-US" dirty="0" smtClean="0"/>
              <a:t>Does not fight off infection very well</a:t>
            </a:r>
          </a:p>
          <a:p>
            <a:pPr lvl="1"/>
            <a:r>
              <a:rPr lang="en-US" dirty="0" smtClean="0"/>
              <a:t>Gets worse more quickly</a:t>
            </a:r>
          </a:p>
          <a:p>
            <a:pPr lvl="1"/>
            <a:r>
              <a:rPr lang="en-US" dirty="0" smtClean="0"/>
              <a:t>In adults and children, it causes: </a:t>
            </a:r>
            <a:r>
              <a:rPr lang="en-US" dirty="0" smtClean="0"/>
              <a:t>fever, weakness or feeling tired, bruising or bleeding easily, pinpoint spots under the skin from bleeding, bone pain, and loss of </a:t>
            </a:r>
            <a:r>
              <a:rPr lang="en-US" dirty="0" smtClean="0"/>
              <a:t>appetite.</a:t>
            </a:r>
          </a:p>
          <a:p>
            <a:r>
              <a:rPr lang="en-US" dirty="0" smtClean="0"/>
              <a:t>AML</a:t>
            </a:r>
          </a:p>
          <a:p>
            <a:pPr lvl="1"/>
            <a:r>
              <a:rPr lang="en-US" dirty="0" smtClean="0"/>
              <a:t>More common in men then women, occurs in children also.</a:t>
            </a:r>
          </a:p>
          <a:p>
            <a:pPr lvl="1"/>
            <a:r>
              <a:rPr lang="en-US" dirty="0" smtClean="0"/>
              <a:t>Acute </a:t>
            </a:r>
            <a:r>
              <a:rPr lang="en-US" dirty="0" err="1" smtClean="0"/>
              <a:t>Myelogenous</a:t>
            </a:r>
            <a:r>
              <a:rPr lang="en-US" dirty="0" smtClean="0"/>
              <a:t> </a:t>
            </a:r>
            <a:r>
              <a:rPr lang="en-US" dirty="0" smtClean="0"/>
              <a:t>Leukemia</a:t>
            </a:r>
          </a:p>
          <a:p>
            <a:pPr lvl="1"/>
            <a:r>
              <a:rPr lang="en-US" dirty="0" smtClean="0"/>
              <a:t>Acquired, not inherited.</a:t>
            </a:r>
          </a:p>
          <a:p>
            <a:pPr lvl="1"/>
            <a:r>
              <a:rPr lang="en-US" dirty="0" smtClean="0"/>
              <a:t>Causes are unknown.</a:t>
            </a:r>
          </a:p>
          <a:p>
            <a:pPr lvl="1"/>
            <a:r>
              <a:rPr lang="en-US" dirty="0" smtClean="0"/>
              <a:t>More common in children with Down Syndrome then any other disease.</a:t>
            </a:r>
          </a:p>
          <a:p>
            <a:pPr lvl="1"/>
            <a:r>
              <a:rPr lang="en-US" dirty="0" smtClean="0"/>
              <a:t>In adults and children, it includes: </a:t>
            </a:r>
            <a:r>
              <a:rPr lang="en-US" dirty="0" smtClean="0"/>
              <a:t>weakness and fatigue, fever, night sweats, or a pain or feeling of fullness below the ribs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Adults can have unexplained weight loss.</a:t>
            </a:r>
          </a:p>
          <a:p>
            <a:pPr lvl="2"/>
            <a:r>
              <a:rPr lang="en-US" dirty="0" smtClean="0"/>
              <a:t>Children can have bleeding or bruising.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038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CLL</a:t>
            </a:r>
          </a:p>
          <a:p>
            <a:pPr lvl="1"/>
            <a:r>
              <a:rPr lang="en-US" dirty="0" smtClean="0"/>
              <a:t>Chronic Lymphocytic Leukemia</a:t>
            </a:r>
          </a:p>
          <a:p>
            <a:pPr lvl="1"/>
            <a:r>
              <a:rPr lang="en-US" dirty="0" smtClean="0"/>
              <a:t>Get worse more slowly than ALL and AML.</a:t>
            </a:r>
          </a:p>
          <a:p>
            <a:pPr lvl="1"/>
            <a:r>
              <a:rPr lang="en-US" dirty="0" smtClean="0"/>
              <a:t>Occurs in adults in their 60’s.</a:t>
            </a:r>
          </a:p>
          <a:p>
            <a:pPr lvl="1"/>
            <a:r>
              <a:rPr lang="en-US" dirty="0" smtClean="0"/>
              <a:t>Most common in men. Rarely seen in children.</a:t>
            </a:r>
          </a:p>
          <a:p>
            <a:pPr lvl="1"/>
            <a:r>
              <a:rPr lang="en-US" dirty="0" smtClean="0"/>
              <a:t>CLL includes: </a:t>
            </a:r>
            <a:r>
              <a:rPr lang="en-US" dirty="0" smtClean="0"/>
              <a:t> weakness and fatigue, fever, night sweats, poor appetite, and weight loss.</a:t>
            </a:r>
            <a:endParaRPr lang="en-US" dirty="0" smtClean="0"/>
          </a:p>
          <a:p>
            <a:r>
              <a:rPr lang="en-US" dirty="0" smtClean="0"/>
              <a:t>CML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Myelogenous</a:t>
            </a:r>
            <a:r>
              <a:rPr lang="en-US" dirty="0" smtClean="0"/>
              <a:t> Leukemia</a:t>
            </a:r>
          </a:p>
          <a:p>
            <a:pPr lvl="1"/>
            <a:r>
              <a:rPr lang="en-US" dirty="0" smtClean="0"/>
              <a:t>Gets worse more slowly.</a:t>
            </a:r>
          </a:p>
          <a:p>
            <a:pPr lvl="1"/>
            <a:r>
              <a:rPr lang="en-US" dirty="0" smtClean="0"/>
              <a:t>It is more common in men then women.</a:t>
            </a:r>
          </a:p>
          <a:p>
            <a:pPr lvl="1"/>
            <a:r>
              <a:rPr lang="en-US" dirty="0" smtClean="0"/>
              <a:t>It is commonly seen in adults in their 50; rarely seen in children.</a:t>
            </a:r>
          </a:p>
          <a:p>
            <a:pPr lvl="1"/>
            <a:r>
              <a:rPr lang="en-US" dirty="0" smtClean="0"/>
              <a:t> </a:t>
            </a:r>
            <a:r>
              <a:rPr lang="en-US" dirty="0" smtClean="0"/>
              <a:t>CML includes: weakness </a:t>
            </a:r>
            <a:r>
              <a:rPr lang="en-US" dirty="0" smtClean="0"/>
              <a:t>and fatigue, fever, night sweats, poor appetite, and weight loss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three phases: </a:t>
            </a:r>
            <a:r>
              <a:rPr lang="en-US" dirty="0" smtClean="0"/>
              <a:t>chronic phase, accelerated phase, and the blast crisis phase.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causes are unknown.</a:t>
            </a:r>
          </a:p>
          <a:p>
            <a:r>
              <a:rPr lang="en-US" dirty="0" smtClean="0"/>
              <a:t>There are risk factors which included:</a:t>
            </a:r>
          </a:p>
          <a:p>
            <a:pPr lvl="1"/>
            <a:r>
              <a:rPr lang="en-US" dirty="0" smtClean="0"/>
              <a:t>Exposure to amounts of radiations.</a:t>
            </a:r>
          </a:p>
          <a:p>
            <a:pPr lvl="1"/>
            <a:r>
              <a:rPr lang="en-US" dirty="0" smtClean="0"/>
              <a:t> Exposures to chemicals at work; such as benzene.</a:t>
            </a:r>
          </a:p>
          <a:p>
            <a:pPr lvl="1"/>
            <a:r>
              <a:rPr lang="en-US" dirty="0" smtClean="0"/>
              <a:t>Chemotherapy as treatment to other types of cancer.</a:t>
            </a:r>
          </a:p>
          <a:p>
            <a:pPr lvl="1"/>
            <a:r>
              <a:rPr lang="en-US" dirty="0" smtClean="0"/>
              <a:t>If you have Down Syndrome.</a:t>
            </a:r>
          </a:p>
          <a:p>
            <a:pPr lvl="1"/>
            <a:r>
              <a:rPr lang="en-US" dirty="0" smtClean="0"/>
              <a:t>If you smoke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symptoms?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Fever</a:t>
            </a:r>
            <a:r>
              <a:rPr lang="en-US" dirty="0" smtClean="0"/>
              <a:t> and night sweats.</a:t>
            </a:r>
          </a:p>
          <a:p>
            <a:r>
              <a:rPr lang="en-US" dirty="0" smtClean="0"/>
              <a:t>Headaches.</a:t>
            </a:r>
            <a:endParaRPr lang="en-US" dirty="0" smtClean="0"/>
          </a:p>
          <a:p>
            <a:r>
              <a:rPr lang="en-US" dirty="0" smtClean="0"/>
              <a:t>Bruising or bleeding easily.</a:t>
            </a:r>
          </a:p>
          <a:p>
            <a:r>
              <a:rPr lang="en-US" dirty="0" smtClean="0"/>
              <a:t>Bone or </a:t>
            </a:r>
            <a:r>
              <a:rPr lang="en-US" dirty="0" smtClean="0"/>
              <a:t>joint pain.</a:t>
            </a:r>
            <a:endParaRPr lang="en-US" dirty="0" smtClean="0"/>
          </a:p>
          <a:p>
            <a:r>
              <a:rPr lang="en-US" dirty="0" smtClean="0"/>
              <a:t>A swollen or painful belly from an enlarged </a:t>
            </a:r>
            <a:r>
              <a:rPr lang="en-US" dirty="0" smtClean="0"/>
              <a:t>spleen.</a:t>
            </a:r>
            <a:endParaRPr lang="en-US" dirty="0" smtClean="0"/>
          </a:p>
          <a:p>
            <a:r>
              <a:rPr lang="en-US" dirty="0" smtClean="0"/>
              <a:t>Swollen lymph nodes in the armpit, neck, or groin.</a:t>
            </a:r>
          </a:p>
          <a:p>
            <a:r>
              <a:rPr lang="en-US" dirty="0" smtClean="0"/>
              <a:t>Getting a lot of infections.</a:t>
            </a:r>
          </a:p>
          <a:p>
            <a:r>
              <a:rPr lang="en-US" dirty="0" smtClean="0"/>
              <a:t>Feeling very tired or weak.</a:t>
            </a:r>
          </a:p>
          <a:p>
            <a:r>
              <a:rPr lang="en-US" dirty="0" smtClean="0"/>
              <a:t>Losing weight</a:t>
            </a:r>
            <a:r>
              <a:rPr lang="en-US" dirty="0" smtClean="0"/>
              <a:t> and not feeling hungry.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Symptom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905000"/>
            <a:ext cx="40386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diagnosis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doctor will ask you questions about your health.</a:t>
            </a:r>
          </a:p>
          <a:p>
            <a:r>
              <a:rPr lang="en-US" dirty="0" smtClean="0"/>
              <a:t>He will check to see if your spleen or lymph nodes are enlarged.</a:t>
            </a:r>
          </a:p>
          <a:p>
            <a:r>
              <a:rPr lang="en-US" dirty="0" smtClean="0"/>
              <a:t>The doctor will also order blood tests to check your white blood cell count and if your other blood cell count is low.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treated?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you have acute (ALL or AML) you need quick treatment to stop the rapid growth of cells.</a:t>
            </a:r>
          </a:p>
          <a:p>
            <a:r>
              <a:rPr lang="en-US" dirty="0" smtClean="0"/>
              <a:t>Usually the cancer goes into remission.</a:t>
            </a:r>
          </a:p>
          <a:p>
            <a:r>
              <a:rPr lang="en-US" dirty="0" smtClean="0"/>
              <a:t>Doctors prefer remission over cure because of the chance that it will come back.</a:t>
            </a:r>
          </a:p>
          <a:p>
            <a:r>
              <a:rPr lang="en-US" dirty="0" smtClean="0"/>
              <a:t>If you have chronic (CLL 0r CML) it is rarely cured but can use treatment to control the disease. </a:t>
            </a:r>
          </a:p>
          <a:p>
            <a:pPr lvl="1"/>
            <a:r>
              <a:rPr lang="en-US" dirty="0" smtClean="0"/>
              <a:t>CML is usually treated right away.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4799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Chemotherapy</a:t>
            </a:r>
          </a:p>
          <a:p>
            <a:pPr lvl="1"/>
            <a:r>
              <a:rPr lang="en-US" dirty="0" smtClean="0"/>
              <a:t>Kills cancers cells, also the most common treatment for leukemia.</a:t>
            </a:r>
          </a:p>
          <a:p>
            <a:r>
              <a:rPr lang="en-US" dirty="0" smtClean="0"/>
              <a:t>Radiation Treatments</a:t>
            </a:r>
          </a:p>
          <a:p>
            <a:pPr lvl="1"/>
            <a:r>
              <a:rPr lang="en-US" dirty="0" smtClean="0"/>
              <a:t>It is used to kill cancer cells and can shrink swollen spleens and lymph nodes.</a:t>
            </a:r>
          </a:p>
          <a:p>
            <a:r>
              <a:rPr lang="en-US" dirty="0" smtClean="0"/>
              <a:t>Stem Cell transplant</a:t>
            </a:r>
          </a:p>
          <a:p>
            <a:pPr lvl="1"/>
            <a:r>
              <a:rPr lang="en-US" dirty="0" smtClean="0"/>
              <a:t>This is used to try and build new red blood cells and to boost the immune system.</a:t>
            </a:r>
          </a:p>
          <a:p>
            <a:r>
              <a:rPr lang="en-US" dirty="0" smtClean="0"/>
              <a:t>Biological Therapy</a:t>
            </a:r>
          </a:p>
          <a:p>
            <a:pPr lvl="1"/>
            <a:r>
              <a:rPr lang="en-US" dirty="0" smtClean="0"/>
              <a:t>This is used to boost to body’s natural system against fighting cancer.</a:t>
            </a:r>
          </a:p>
          <a:p>
            <a:r>
              <a:rPr lang="en-US" dirty="0" smtClean="0"/>
              <a:t>Clinical Trials are often used. Most leukemia patients do this to test new medicines.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144</TotalTime>
  <Words>648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Leukemia</vt:lpstr>
      <vt:lpstr>Patrice Thompson</vt:lpstr>
      <vt:lpstr>What is it?</vt:lpstr>
      <vt:lpstr>Problems it can cause</vt:lpstr>
      <vt:lpstr>Are There Different Types?</vt:lpstr>
      <vt:lpstr>What causes it?</vt:lpstr>
      <vt:lpstr>What are the symptoms?</vt:lpstr>
      <vt:lpstr>How do you diagnosis it?</vt:lpstr>
      <vt:lpstr>How is it treated? </vt:lpstr>
      <vt:lpstr>Karyotype </vt:lpstr>
      <vt:lpstr>Slide 11</vt:lpstr>
      <vt:lpstr>Recommendation </vt:lpstr>
    </vt:vector>
  </TitlesOfParts>
  <Company>SDOC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Lekemia</dc:title>
  <dc:creator>5arhill</dc:creator>
  <cp:lastModifiedBy>5arhill</cp:lastModifiedBy>
  <cp:revision>15</cp:revision>
  <dcterms:created xsi:type="dcterms:W3CDTF">2013-10-15T12:17:43Z</dcterms:created>
  <dcterms:modified xsi:type="dcterms:W3CDTF">2013-10-15T14:42:36Z</dcterms:modified>
</cp:coreProperties>
</file>